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56FBE-BC7B-AE6D-B3ED-37A15D9FF2EA}" v="3959" dt="2020-06-06T15:04:06.706"/>
    <p1510:client id="{D3A2919F-DA6D-7F8C-FD96-9F2FE8F93822}" v="104" dt="2020-05-31T09:56:39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76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75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23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34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91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91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20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44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09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39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44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B89FE-B38F-4E2F-9679-7C448A6C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830" b="13943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pl-PL">
                <a:cs typeface="Calibri Light"/>
              </a:rPr>
              <a:t>Remont mieszkania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Wykonał: Michał Białecki</a:t>
            </a:r>
            <a:endParaRPr lang="pl-PL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3016-D1DB-4FF2-B66B-47E8C64B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Meble do </a:t>
            </a:r>
            <a:r>
              <a:rPr lang="en-US" dirty="0" err="1"/>
              <a:t>salonu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2ED5-3C89-40BD-AFB2-729CF473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Arial Nova"/>
              </a:rPr>
              <a:t>Narożna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kanapa</a:t>
            </a:r>
            <a:r>
              <a:rPr lang="en-US" dirty="0">
                <a:latin typeface="Arial Nova"/>
              </a:rPr>
              <a:t> (</a:t>
            </a:r>
            <a:r>
              <a:rPr lang="en-US" dirty="0" err="1">
                <a:latin typeface="Arial Nova"/>
              </a:rPr>
              <a:t>szara</a:t>
            </a:r>
            <a:r>
              <a:rPr lang="en-US" dirty="0">
                <a:latin typeface="Arial Nova"/>
              </a:rPr>
              <a:t>) </a:t>
            </a:r>
            <a:r>
              <a:rPr lang="en-US" dirty="0" err="1">
                <a:latin typeface="Arial Nova"/>
              </a:rPr>
              <a:t>jedno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skrzydło</a:t>
            </a:r>
            <a:r>
              <a:rPr lang="en-US" dirty="0">
                <a:latin typeface="Arial Nova"/>
              </a:rPr>
              <a:t> ma </a:t>
            </a:r>
            <a:r>
              <a:rPr lang="en-US" dirty="0" err="1">
                <a:latin typeface="Arial Nova"/>
              </a:rPr>
              <a:t>wymiary</a:t>
            </a:r>
            <a:r>
              <a:rPr lang="en-US" dirty="0">
                <a:latin typeface="Arial Nova"/>
              </a:rPr>
              <a:t>: 243x88x88cm 2999zł</a:t>
            </a:r>
          </a:p>
          <a:p>
            <a:pPr marL="0" indent="0">
              <a:buNone/>
            </a:pPr>
            <a:r>
              <a:rPr lang="en-US" dirty="0" err="1">
                <a:latin typeface="Arial Nova"/>
              </a:rPr>
              <a:t>Stolik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na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kawę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czarny</a:t>
            </a:r>
            <a:r>
              <a:rPr lang="en-US" dirty="0">
                <a:latin typeface="Arial Nova"/>
              </a:rPr>
              <a:t> 75cm 159zł </a:t>
            </a:r>
          </a:p>
          <a:p>
            <a:pPr marL="0" indent="0">
              <a:buNone/>
            </a:pPr>
            <a:r>
              <a:rPr lang="en-US" err="1">
                <a:latin typeface="Arial Nova"/>
              </a:rPr>
              <a:t>Szary</a:t>
            </a:r>
            <a:r>
              <a:rPr lang="en-US" dirty="0">
                <a:latin typeface="Arial Nova"/>
              </a:rPr>
              <a:t> </a:t>
            </a:r>
            <a:r>
              <a:rPr lang="en-US" err="1">
                <a:latin typeface="Arial Nova"/>
              </a:rPr>
              <a:t>dywan</a:t>
            </a:r>
            <a:r>
              <a:rPr lang="en-US" dirty="0">
                <a:latin typeface="Arial Nova"/>
              </a:rPr>
              <a:t> 150x80cm 129zł</a:t>
            </a:r>
          </a:p>
          <a:p>
            <a:pPr marL="0" indent="0">
              <a:buNone/>
            </a:pPr>
            <a:r>
              <a:rPr lang="en-US" err="1">
                <a:latin typeface="Arial Nova"/>
              </a:rPr>
              <a:t>Czarna</a:t>
            </a:r>
            <a:r>
              <a:rPr lang="en-US" dirty="0">
                <a:latin typeface="Arial Nova"/>
              </a:rPr>
              <a:t> </a:t>
            </a:r>
            <a:r>
              <a:rPr lang="en-US" err="1">
                <a:latin typeface="Arial Nova"/>
              </a:rPr>
              <a:t>szafa</a:t>
            </a:r>
            <a:r>
              <a:rPr lang="en-US" dirty="0">
                <a:latin typeface="Arial Nova"/>
              </a:rPr>
              <a:t> 240x40x230cm 1925zł</a:t>
            </a:r>
          </a:p>
        </p:txBody>
      </p:sp>
    </p:spTree>
    <p:extLst>
      <p:ext uri="{BB962C8B-B14F-4D97-AF65-F5344CB8AC3E}">
        <p14:creationId xmlns:p14="http://schemas.microsoft.com/office/powerpoint/2010/main" val="31442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DD16-339C-413F-9D28-7D888032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Farby do </a:t>
            </a:r>
            <a:r>
              <a:rPr lang="en-US" dirty="0" err="1"/>
              <a:t>salonu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6A6E-FB5E-44E5-BA0A-81084C1CB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Arial Nova"/>
              </a:rPr>
              <a:t>Śnieżnobiała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farba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dekoral</a:t>
            </a:r>
            <a:r>
              <a:rPr lang="en-US" dirty="0">
                <a:latin typeface="Arial Nova"/>
              </a:rPr>
              <a:t> 4 </a:t>
            </a:r>
            <a:r>
              <a:rPr lang="en-US" dirty="0" err="1">
                <a:latin typeface="Arial Nova"/>
              </a:rPr>
              <a:t>puszki</a:t>
            </a:r>
            <a:r>
              <a:rPr lang="en-US" dirty="0">
                <a:latin typeface="Arial Nova"/>
              </a:rPr>
              <a:t> 135,6zł</a:t>
            </a:r>
          </a:p>
        </p:txBody>
      </p:sp>
    </p:spTree>
    <p:extLst>
      <p:ext uri="{BB962C8B-B14F-4D97-AF65-F5344CB8AC3E}">
        <p14:creationId xmlns:p14="http://schemas.microsoft.com/office/powerpoint/2010/main" val="79274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8B84-C390-4117-B18B-67F24019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Meble do </a:t>
            </a:r>
            <a:r>
              <a:rPr lang="en-US" dirty="0" err="1"/>
              <a:t>kuchni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716F1-82EB-41B5-A4BB-F39A032BD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Arial Nova"/>
              </a:rPr>
              <a:t>Piekarnik</a:t>
            </a:r>
            <a:r>
              <a:rPr lang="en-US" dirty="0">
                <a:latin typeface="Arial Nova"/>
              </a:rPr>
              <a:t> z </a:t>
            </a:r>
            <a:r>
              <a:rPr lang="en-US" dirty="0" err="1">
                <a:latin typeface="Arial Nova"/>
              </a:rPr>
              <a:t>kuchenką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gazową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czarno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srebrny</a:t>
            </a:r>
            <a:r>
              <a:rPr lang="en-US" dirty="0">
                <a:latin typeface="Arial Nova"/>
              </a:rPr>
              <a:t> 799zł </a:t>
            </a:r>
            <a:r>
              <a:rPr lang="en-US" dirty="0">
                <a:latin typeface="Arial Nova"/>
                <a:ea typeface="+mn-lt"/>
                <a:cs typeface="+mn-lt"/>
              </a:rPr>
              <a:t>                   80x 60x50cm</a:t>
            </a:r>
            <a:endParaRPr lang="en-US">
              <a:latin typeface="Arial Nova"/>
            </a:endParaRPr>
          </a:p>
          <a:p>
            <a:pPr marL="0" indent="0">
              <a:buNone/>
            </a:pPr>
            <a:r>
              <a:rPr lang="en-US" dirty="0" err="1">
                <a:latin typeface="Arial Nova"/>
              </a:rPr>
              <a:t>Czarna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zmywarka</a:t>
            </a:r>
            <a:r>
              <a:rPr lang="en-US" dirty="0">
                <a:latin typeface="Arial Nova"/>
              </a:rPr>
              <a:t> 1499zł 84,5x60x59,8cm</a:t>
            </a:r>
          </a:p>
          <a:p>
            <a:pPr marL="0" indent="0">
              <a:buNone/>
            </a:pPr>
            <a:r>
              <a:rPr lang="en-US" err="1">
                <a:latin typeface="Arial Nova"/>
              </a:rPr>
              <a:t>Szafka</a:t>
            </a:r>
            <a:r>
              <a:rPr lang="en-US" dirty="0">
                <a:latin typeface="Arial Nova"/>
              </a:rPr>
              <a:t> pod </a:t>
            </a:r>
            <a:r>
              <a:rPr lang="en-US" err="1">
                <a:latin typeface="Arial Nova"/>
              </a:rPr>
              <a:t>zlew</a:t>
            </a:r>
            <a:r>
              <a:rPr lang="en-US" dirty="0">
                <a:latin typeface="Arial Nova"/>
              </a:rPr>
              <a:t> 445zł 80x60cm</a:t>
            </a:r>
          </a:p>
          <a:p>
            <a:pPr marL="0" indent="0">
              <a:buNone/>
            </a:pPr>
            <a:r>
              <a:rPr lang="en-US" err="1">
                <a:latin typeface="Arial Nova"/>
              </a:rPr>
              <a:t>Zlew</a:t>
            </a:r>
            <a:r>
              <a:rPr lang="en-US" dirty="0">
                <a:latin typeface="Arial Nova"/>
              </a:rPr>
              <a:t> 299zł 60x80cm</a:t>
            </a:r>
          </a:p>
          <a:p>
            <a:pPr marL="0" indent="0">
              <a:buNone/>
            </a:pPr>
            <a:r>
              <a:rPr lang="en-US" dirty="0">
                <a:latin typeface="Arial Nova"/>
              </a:rPr>
              <a:t>Czarny </a:t>
            </a:r>
            <a:r>
              <a:rPr lang="en-US" err="1">
                <a:latin typeface="Arial Nova"/>
              </a:rPr>
              <a:t>kran</a:t>
            </a:r>
            <a:r>
              <a:rPr lang="en-US" dirty="0">
                <a:latin typeface="Arial Nova"/>
              </a:rPr>
              <a:t> 799zł </a:t>
            </a:r>
          </a:p>
          <a:p>
            <a:pPr marL="0" indent="0">
              <a:buNone/>
            </a:pPr>
            <a:r>
              <a:rPr lang="en-US" dirty="0">
                <a:latin typeface="Arial Nova"/>
              </a:rPr>
              <a:t>2 </a:t>
            </a:r>
            <a:r>
              <a:rPr lang="en-US" err="1">
                <a:latin typeface="Arial Nova"/>
              </a:rPr>
              <a:t>czarne</a:t>
            </a:r>
            <a:r>
              <a:rPr lang="en-US" dirty="0">
                <a:latin typeface="Arial Nova"/>
              </a:rPr>
              <a:t> </a:t>
            </a:r>
            <a:r>
              <a:rPr lang="en-US" err="1">
                <a:latin typeface="Arial Nova"/>
              </a:rPr>
              <a:t>szafki</a:t>
            </a:r>
            <a:r>
              <a:rPr lang="en-US" dirty="0">
                <a:latin typeface="Arial Nova"/>
              </a:rPr>
              <a:t> </a:t>
            </a:r>
            <a:r>
              <a:rPr lang="en-US" err="1">
                <a:latin typeface="Arial Nova"/>
              </a:rPr>
              <a:t>ścienne</a:t>
            </a:r>
            <a:r>
              <a:rPr lang="en-US" dirty="0">
                <a:latin typeface="Arial Nova"/>
              </a:rPr>
              <a:t> 780zł 60x100cm</a:t>
            </a:r>
          </a:p>
          <a:p>
            <a:pPr marL="0" indent="0">
              <a:buNone/>
            </a:pPr>
            <a:r>
              <a:rPr lang="en-US" err="1">
                <a:latin typeface="Arial Nova"/>
              </a:rPr>
              <a:t>Czarna</a:t>
            </a:r>
            <a:r>
              <a:rPr lang="en-US" dirty="0">
                <a:latin typeface="Arial Nova"/>
              </a:rPr>
              <a:t> </a:t>
            </a:r>
            <a:r>
              <a:rPr lang="en-US" err="1">
                <a:latin typeface="Arial Nova"/>
              </a:rPr>
              <a:t>szafka</a:t>
            </a:r>
            <a:r>
              <a:rPr lang="en-US" dirty="0">
                <a:latin typeface="Arial Nova"/>
              </a:rPr>
              <a:t> </a:t>
            </a:r>
            <a:r>
              <a:rPr lang="en-US" err="1">
                <a:latin typeface="Arial Nova"/>
              </a:rPr>
              <a:t>stojąca</a:t>
            </a:r>
            <a:r>
              <a:rPr lang="en-US" dirty="0">
                <a:latin typeface="Arial Nova"/>
              </a:rPr>
              <a:t> </a:t>
            </a:r>
            <a:r>
              <a:rPr lang="en-US" dirty="0">
                <a:latin typeface="Arial Nova"/>
                <a:ea typeface="+mn-lt"/>
                <a:cs typeface="+mn-lt"/>
              </a:rPr>
              <a:t>549zł 120x80x45xcm</a:t>
            </a:r>
            <a:endParaRPr lang="en-US" dirty="0">
              <a:latin typeface="Arial Nova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4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4EC6-3CB7-48FD-B66F-BAACAB46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Farba</a:t>
            </a:r>
            <a:r>
              <a:rPr lang="en-US" dirty="0"/>
              <a:t> I </a:t>
            </a:r>
            <a:r>
              <a:rPr lang="en-US" dirty="0" err="1"/>
              <a:t>kafelki</a:t>
            </a:r>
            <a:r>
              <a:rPr lang="en-US" dirty="0"/>
              <a:t> do </a:t>
            </a:r>
            <a:r>
              <a:rPr lang="en-US" dirty="0" err="1"/>
              <a:t>kuchni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EFA7E-485C-41C0-8C53-834CCC4C0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2 </a:t>
            </a:r>
            <a:r>
              <a:rPr lang="en-US" dirty="0" err="1"/>
              <a:t>puszki</a:t>
            </a:r>
            <a:r>
              <a:rPr lang="en-US" dirty="0"/>
              <a:t> </a:t>
            </a:r>
            <a:r>
              <a:rPr lang="en-US" dirty="0" err="1"/>
              <a:t>śnieżnobiałej</a:t>
            </a:r>
            <a:r>
              <a:rPr lang="en-US" dirty="0"/>
              <a:t> </a:t>
            </a:r>
            <a:r>
              <a:rPr lang="en-US" dirty="0" err="1"/>
              <a:t>farby</a:t>
            </a:r>
            <a:r>
              <a:rPr lang="en-US" dirty="0"/>
              <a:t> </a:t>
            </a:r>
            <a:r>
              <a:rPr lang="en-US" dirty="0" err="1"/>
              <a:t>dekoral</a:t>
            </a:r>
            <a:r>
              <a:rPr lang="en-US" dirty="0"/>
              <a:t> 67,8zł</a:t>
            </a:r>
          </a:p>
          <a:p>
            <a:pPr marL="0" indent="0">
              <a:buNone/>
            </a:pPr>
            <a:r>
              <a:rPr lang="en-US" dirty="0" err="1"/>
              <a:t>Płytki</a:t>
            </a:r>
            <a:r>
              <a:rPr lang="en-US" dirty="0"/>
              <a:t> </a:t>
            </a:r>
            <a:r>
              <a:rPr lang="en-US" dirty="0" err="1"/>
              <a:t>starej</a:t>
            </a:r>
            <a:r>
              <a:rPr lang="en-US" dirty="0"/>
              <a:t> </a:t>
            </a:r>
            <a:r>
              <a:rPr lang="en-US" dirty="0" err="1"/>
              <a:t>czarnej</a:t>
            </a:r>
            <a:r>
              <a:rPr lang="en-US" dirty="0"/>
              <a:t> </a:t>
            </a:r>
            <a:r>
              <a:rPr lang="en-US" dirty="0" err="1"/>
              <a:t>cegły</a:t>
            </a:r>
            <a:r>
              <a:rPr lang="en-US" dirty="0"/>
              <a:t> 2159,64zł 18m</a:t>
            </a:r>
            <a:r>
              <a:rPr lang="en-US" i="1" baseline="30000" dirty="0">
                <a:latin typeface="Arial Nova"/>
              </a:rPr>
              <a:t>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2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6A0B-91B9-4BD1-BBF4-42A2F8AA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Rzeczy</a:t>
            </a:r>
            <a:r>
              <a:rPr lang="en-US" dirty="0"/>
              <a:t> do </a:t>
            </a:r>
            <a:r>
              <a:rPr lang="en-US" dirty="0" err="1"/>
              <a:t>łazienki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22B6-6F3B-41A1-BBE3-0558D33F0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Biały</a:t>
            </a:r>
            <a:r>
              <a:rPr lang="en-US" dirty="0"/>
              <a:t> </a:t>
            </a:r>
            <a:r>
              <a:rPr lang="en-US" dirty="0" err="1"/>
              <a:t>sedes</a:t>
            </a:r>
            <a:r>
              <a:rPr lang="en-US" dirty="0"/>
              <a:t> </a:t>
            </a:r>
            <a:r>
              <a:rPr lang="en-US" dirty="0" err="1"/>
              <a:t>wiszący</a:t>
            </a:r>
            <a:r>
              <a:rPr lang="en-US" dirty="0"/>
              <a:t> 749zł 37x51x36cm</a:t>
            </a:r>
          </a:p>
          <a:p>
            <a:pPr marL="0" indent="0">
              <a:buNone/>
            </a:pPr>
            <a:r>
              <a:rPr lang="en-US" dirty="0" err="1"/>
              <a:t>Umywalka</a:t>
            </a:r>
            <a:r>
              <a:rPr lang="en-US" dirty="0"/>
              <a:t> z </a:t>
            </a:r>
            <a:r>
              <a:rPr lang="en-US" dirty="0" err="1"/>
              <a:t>białą</a:t>
            </a:r>
            <a:r>
              <a:rPr lang="en-US" dirty="0"/>
              <a:t> </a:t>
            </a:r>
            <a:r>
              <a:rPr lang="en-US" dirty="0" err="1"/>
              <a:t>szawką</a:t>
            </a:r>
            <a:r>
              <a:rPr lang="en-US" dirty="0"/>
              <a:t> 399zł </a:t>
            </a:r>
            <a:r>
              <a:rPr lang="pl-PL" dirty="0"/>
              <a:t>wysokość 53cm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Srebrny kran 254zł</a:t>
            </a:r>
          </a:p>
          <a:p>
            <a:pPr marL="0" indent="0">
              <a:buNone/>
            </a:pPr>
            <a:r>
              <a:rPr lang="pl-PL" dirty="0"/>
              <a:t>Kabina prysznicowa 1198zł 200x80cm</a:t>
            </a:r>
          </a:p>
          <a:p>
            <a:pPr marL="0" indent="0">
              <a:buNone/>
            </a:pPr>
            <a:r>
              <a:rPr lang="pl-PL" dirty="0"/>
              <a:t>Biała pralka 1518zł 84,5x59,5x63cm</a:t>
            </a:r>
          </a:p>
        </p:txBody>
      </p:sp>
    </p:spTree>
    <p:extLst>
      <p:ext uri="{BB962C8B-B14F-4D97-AF65-F5344CB8AC3E}">
        <p14:creationId xmlns:p14="http://schemas.microsoft.com/office/powerpoint/2010/main" val="262883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35B0-A75E-4DAD-B26D-768C1BB9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Kafelki</a:t>
            </a:r>
            <a:r>
              <a:rPr lang="en-US" dirty="0"/>
              <a:t> I </a:t>
            </a:r>
            <a:r>
              <a:rPr lang="en-US" dirty="0" err="1"/>
              <a:t>farby</a:t>
            </a:r>
            <a:r>
              <a:rPr lang="en-US" dirty="0"/>
              <a:t> do </a:t>
            </a:r>
            <a:r>
              <a:rPr lang="en-US" dirty="0" err="1"/>
              <a:t>łazienki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9807-3430-4B4B-AA8A-4F9A7E1C8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Czarne </a:t>
            </a:r>
            <a:r>
              <a:rPr lang="en-US" dirty="0" err="1"/>
              <a:t>płytki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podłogę</a:t>
            </a:r>
            <a:r>
              <a:rPr lang="en-US" dirty="0"/>
              <a:t> 1679,8zł</a:t>
            </a:r>
          </a:p>
          <a:p>
            <a:pPr marL="0" indent="0">
              <a:buNone/>
            </a:pPr>
            <a:r>
              <a:rPr lang="en-US" dirty="0"/>
              <a:t>Czarne </a:t>
            </a:r>
            <a:r>
              <a:rPr lang="en-US" dirty="0" err="1"/>
              <a:t>płytkki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ściany</a:t>
            </a:r>
            <a:r>
              <a:rPr lang="en-US" dirty="0"/>
              <a:t> 1349,55zł</a:t>
            </a:r>
          </a:p>
          <a:p>
            <a:pPr marL="0" indent="0">
              <a:buNone/>
            </a:pPr>
            <a:r>
              <a:rPr lang="en-US" dirty="0"/>
              <a:t>1 </a:t>
            </a:r>
            <a:r>
              <a:rPr lang="en-US" dirty="0" err="1"/>
              <a:t>puszka</a:t>
            </a:r>
            <a:r>
              <a:rPr lang="en-US" dirty="0"/>
              <a:t> </a:t>
            </a:r>
            <a:r>
              <a:rPr lang="en-US" dirty="0" err="1"/>
              <a:t>śnieżnobiałej</a:t>
            </a:r>
            <a:r>
              <a:rPr lang="en-US" dirty="0"/>
              <a:t> </a:t>
            </a:r>
            <a:r>
              <a:rPr lang="en-US" dirty="0" err="1"/>
              <a:t>farby</a:t>
            </a:r>
            <a:r>
              <a:rPr lang="en-US" dirty="0"/>
              <a:t> 33,9zł</a:t>
            </a:r>
          </a:p>
        </p:txBody>
      </p:sp>
    </p:spTree>
    <p:extLst>
      <p:ext uri="{BB962C8B-B14F-4D97-AF65-F5344CB8AC3E}">
        <p14:creationId xmlns:p14="http://schemas.microsoft.com/office/powerpoint/2010/main" val="422162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5A82-2DA3-4D1E-A527-5AB11A54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Meble do </a:t>
            </a:r>
            <a:r>
              <a:rPr lang="en-US" dirty="0" err="1"/>
              <a:t>korytarzu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AB226-A832-4DAF-9301-4699FF0E8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Szafka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buty</a:t>
            </a:r>
            <a:r>
              <a:rPr lang="en-US" dirty="0"/>
              <a:t> 249zł 96x90cm</a:t>
            </a:r>
          </a:p>
          <a:p>
            <a:pPr marL="0" indent="0">
              <a:buNone/>
            </a:pPr>
            <a:r>
              <a:rPr lang="en-US" dirty="0" err="1"/>
              <a:t>Wieszak</a:t>
            </a:r>
            <a:r>
              <a:rPr lang="en-US" dirty="0"/>
              <a:t> </a:t>
            </a:r>
            <a:r>
              <a:rPr lang="en-US" dirty="0" err="1"/>
              <a:t>stojący</a:t>
            </a:r>
            <a:r>
              <a:rPr lang="en-US" dirty="0"/>
              <a:t> 199zł</a:t>
            </a:r>
          </a:p>
        </p:txBody>
      </p:sp>
    </p:spTree>
    <p:extLst>
      <p:ext uri="{BB962C8B-B14F-4D97-AF65-F5344CB8AC3E}">
        <p14:creationId xmlns:p14="http://schemas.microsoft.com/office/powerpoint/2010/main" val="1988914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CD4B-4F29-48E7-A19E-D2F82ED5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Farby do </a:t>
            </a:r>
            <a:r>
              <a:rPr lang="en-US" dirty="0" err="1"/>
              <a:t>korytarzu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D72A-56B3-48EB-8F14-5211DBB17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1 </a:t>
            </a:r>
            <a:r>
              <a:rPr lang="en-US" dirty="0" err="1"/>
              <a:t>puszka</a:t>
            </a:r>
            <a:r>
              <a:rPr lang="en-US" dirty="0"/>
              <a:t> </a:t>
            </a:r>
            <a:r>
              <a:rPr lang="en-US" dirty="0" err="1"/>
              <a:t>śnieżnobiałej</a:t>
            </a:r>
            <a:r>
              <a:rPr lang="en-US" dirty="0"/>
              <a:t> </a:t>
            </a:r>
            <a:r>
              <a:rPr lang="en-US" dirty="0" err="1"/>
              <a:t>farby</a:t>
            </a:r>
            <a:r>
              <a:rPr lang="en-US" dirty="0"/>
              <a:t> </a:t>
            </a:r>
            <a:r>
              <a:rPr lang="en-US" dirty="0" err="1"/>
              <a:t>dekoral</a:t>
            </a:r>
            <a:r>
              <a:rPr lang="en-US" dirty="0"/>
              <a:t> 33,9zł</a:t>
            </a:r>
          </a:p>
          <a:p>
            <a:pPr marL="0" indent="0">
              <a:buNone/>
            </a:pPr>
            <a:r>
              <a:rPr lang="en-US" dirty="0"/>
              <a:t>1puszka </a:t>
            </a:r>
            <a:r>
              <a:rPr lang="en-US" dirty="0" err="1"/>
              <a:t>szarej</a:t>
            </a:r>
            <a:r>
              <a:rPr lang="en-US" dirty="0"/>
              <a:t> </a:t>
            </a:r>
            <a:r>
              <a:rPr lang="en-US" dirty="0" err="1"/>
              <a:t>farby</a:t>
            </a:r>
            <a:r>
              <a:rPr lang="en-US" dirty="0"/>
              <a:t> </a:t>
            </a:r>
            <a:r>
              <a:rPr lang="en-US" dirty="0" err="1"/>
              <a:t>dekoral</a:t>
            </a:r>
            <a:r>
              <a:rPr lang="en-US" dirty="0"/>
              <a:t> 41,9zł</a:t>
            </a:r>
          </a:p>
        </p:txBody>
      </p:sp>
    </p:spTree>
    <p:extLst>
      <p:ext uri="{BB962C8B-B14F-4D97-AF65-F5344CB8AC3E}">
        <p14:creationId xmlns:p14="http://schemas.microsoft.com/office/powerpoint/2010/main" val="132838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5218-82AF-4431-AB42-D9B1B4CC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Panele</a:t>
            </a:r>
            <a:r>
              <a:rPr lang="en-US" dirty="0"/>
              <a:t> </a:t>
            </a:r>
            <a:r>
              <a:rPr lang="en-US" dirty="0" err="1"/>
              <a:t>podłogowe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B4D0-46D8-4493-AAC6-25B4325BF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Arial Nova"/>
              </a:rPr>
              <a:t>Szare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panele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dębowe</a:t>
            </a:r>
            <a:r>
              <a:rPr lang="en-US" dirty="0">
                <a:latin typeface="Arial Nova"/>
              </a:rPr>
              <a:t> do </a:t>
            </a:r>
            <a:r>
              <a:rPr lang="en-US" dirty="0" err="1">
                <a:latin typeface="Arial Nova"/>
              </a:rPr>
              <a:t>całego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mieszkania</a:t>
            </a:r>
            <a:r>
              <a:rPr lang="en-US" dirty="0">
                <a:latin typeface="Arial Nova"/>
              </a:rPr>
              <a:t>=</a:t>
            </a:r>
            <a:r>
              <a:rPr lang="en-US" dirty="0">
                <a:latin typeface="Arial Nova"/>
                <a:ea typeface="+mn-lt"/>
                <a:cs typeface="+mn-lt"/>
              </a:rPr>
              <a:t>2439,64 </a:t>
            </a:r>
            <a:r>
              <a:rPr lang="en-US" dirty="0" err="1">
                <a:latin typeface="Arial Nova"/>
                <a:ea typeface="+mn-lt"/>
                <a:cs typeface="+mn-lt"/>
              </a:rPr>
              <a:t>zł</a:t>
            </a:r>
            <a:endParaRPr lang="en-US" dirty="0" err="1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85202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2B61-E7A4-427F-B5F6-164BC9B15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0EE591-1FF3-4559-B80E-9CA39B2A2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9754" y="-68475"/>
            <a:ext cx="14537545" cy="7050289"/>
          </a:xfrm>
        </p:spPr>
      </p:pic>
    </p:spTree>
    <p:extLst>
      <p:ext uri="{BB962C8B-B14F-4D97-AF65-F5344CB8AC3E}">
        <p14:creationId xmlns:p14="http://schemas.microsoft.com/office/powerpoint/2010/main" val="360663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BD09-57BF-46B4-9977-C408EA7C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D86B92-5A28-44F8-B3EC-3BE37DF3E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49" y="164"/>
            <a:ext cx="9918899" cy="6807100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D701920-63B9-43B8-A495-C77812E6C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334" y="2366195"/>
            <a:ext cx="391139" cy="55245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77E58DE-BB14-4622-9B07-AA1F8E9ED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336" y="1812515"/>
            <a:ext cx="358262" cy="2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8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B70A-8F81-49A0-B373-F96F99C3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Wymiary</a:t>
            </a:r>
            <a:r>
              <a:rPr lang="en-US" dirty="0"/>
              <a:t> </a:t>
            </a:r>
            <a:r>
              <a:rPr lang="en-US" dirty="0" err="1"/>
              <a:t>sypialni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E7E0D-AB04-476D-9FC4-093C20593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sufitu</a:t>
            </a:r>
            <a:r>
              <a:rPr lang="en-US" dirty="0">
                <a:latin typeface="Arial Nova"/>
              </a:rPr>
              <a:t>= 24,25m</a:t>
            </a:r>
            <a:r>
              <a:rPr lang="en-US" i="1" baseline="30000" dirty="0">
                <a:latin typeface="Arial Nova"/>
              </a:rPr>
              <a:t>2</a:t>
            </a:r>
            <a:endParaRPr lang="en-US" dirty="0">
              <a:latin typeface="Arial Nova"/>
            </a:endParaRPr>
          </a:p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podłogi</a:t>
            </a:r>
            <a:r>
              <a:rPr lang="en-US" dirty="0">
                <a:latin typeface="Arial Nova"/>
              </a:rPr>
              <a:t>= 24,25m</a:t>
            </a:r>
            <a:r>
              <a:rPr lang="en-US" i="1" baseline="30000" dirty="0">
                <a:latin typeface="Arial Nova"/>
              </a:rPr>
              <a:t>2</a:t>
            </a:r>
          </a:p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ścian</a:t>
            </a:r>
            <a:r>
              <a:rPr lang="en-US" dirty="0">
                <a:latin typeface="Arial Nova"/>
              </a:rPr>
              <a:t>= 49,25m</a:t>
            </a:r>
            <a:r>
              <a:rPr lang="en-US" i="1" baseline="30000" dirty="0">
                <a:latin typeface="Arial Nov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778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3065-BF18-4309-B88B-F05E4348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Wymiary</a:t>
            </a:r>
            <a:r>
              <a:rPr lang="en-US" dirty="0"/>
              <a:t> </a:t>
            </a:r>
            <a:r>
              <a:rPr lang="en-US" dirty="0" err="1"/>
              <a:t>salonu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5DDD9-BB7E-452F-AABE-4890FD7C8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sufitu</a:t>
            </a:r>
            <a:r>
              <a:rPr lang="en-US" dirty="0">
                <a:latin typeface="Arial Nova"/>
              </a:rPr>
              <a:t>= 50m</a:t>
            </a:r>
            <a:r>
              <a:rPr lang="en-US" i="1" baseline="30000" dirty="0">
                <a:latin typeface="Arial Nova"/>
              </a:rPr>
              <a:t>2</a:t>
            </a:r>
            <a:endParaRPr lang="en-US" dirty="0">
              <a:latin typeface="Arial Nova"/>
            </a:endParaRPr>
          </a:p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podłogi</a:t>
            </a:r>
            <a:r>
              <a:rPr lang="en-US" dirty="0">
                <a:latin typeface="Arial Nova"/>
              </a:rPr>
              <a:t>= 50m</a:t>
            </a:r>
            <a:r>
              <a:rPr lang="en-US" i="1" baseline="30000" dirty="0">
                <a:latin typeface="Arial Nova"/>
              </a:rPr>
              <a:t>2</a:t>
            </a:r>
          </a:p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ścian</a:t>
            </a:r>
            <a:r>
              <a:rPr lang="en-US" dirty="0">
                <a:latin typeface="Arial Nova"/>
              </a:rPr>
              <a:t>= 50m</a:t>
            </a:r>
            <a:r>
              <a:rPr lang="en-US" i="1" baseline="30000" dirty="0">
                <a:latin typeface="Arial Nov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174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7354-9C48-48AC-9E37-0A3A8817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Wymiary</a:t>
            </a:r>
            <a:r>
              <a:rPr lang="en-US" dirty="0"/>
              <a:t> </a:t>
            </a:r>
            <a:r>
              <a:rPr lang="en-US" dirty="0" err="1"/>
              <a:t>kuchni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3C127-F3D5-4EB4-BB6E-B7FFAA42F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sufitu</a:t>
            </a:r>
            <a:r>
              <a:rPr lang="en-US" dirty="0">
                <a:latin typeface="Arial Nova"/>
              </a:rPr>
              <a:t>= 14m</a:t>
            </a:r>
            <a:r>
              <a:rPr lang="en-US" i="1" baseline="30000" dirty="0">
                <a:latin typeface="Arial Nova"/>
              </a:rPr>
              <a:t>2</a:t>
            </a:r>
            <a:endParaRPr lang="en-US" dirty="0">
              <a:latin typeface="Arial Nova"/>
            </a:endParaRPr>
          </a:p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podłogi</a:t>
            </a:r>
            <a:r>
              <a:rPr lang="en-US" dirty="0">
                <a:latin typeface="Arial Nova"/>
              </a:rPr>
              <a:t>= 14m</a:t>
            </a:r>
            <a:r>
              <a:rPr lang="en-US" i="1" baseline="30000" dirty="0">
                <a:latin typeface="Arial Nova"/>
              </a:rPr>
              <a:t>2</a:t>
            </a:r>
          </a:p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scian</a:t>
            </a:r>
            <a:r>
              <a:rPr lang="en-US" dirty="0">
                <a:latin typeface="Arial Nova"/>
              </a:rPr>
              <a:t>= 18m</a:t>
            </a:r>
            <a:r>
              <a:rPr lang="en-US" i="1" baseline="30000" dirty="0">
                <a:latin typeface="Arial Nov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36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865E-4038-41E4-B001-B25D1DEA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Wymiarami</a:t>
            </a:r>
            <a:r>
              <a:rPr lang="en-US" dirty="0"/>
              <a:t> </a:t>
            </a:r>
            <a:r>
              <a:rPr lang="en-US" dirty="0" err="1"/>
              <a:t>łazienki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3A62-3E53-4500-BEFD-665F40404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sufitu</a:t>
            </a:r>
            <a:r>
              <a:rPr lang="en-US" dirty="0">
                <a:latin typeface="Arial Nova"/>
              </a:rPr>
              <a:t>= 20m</a:t>
            </a:r>
            <a:r>
              <a:rPr lang="en-US" i="1" baseline="30000" dirty="0">
                <a:latin typeface="Arial Nova"/>
              </a:rPr>
              <a:t>2</a:t>
            </a:r>
            <a:endParaRPr lang="en-US" dirty="0">
              <a:latin typeface="Arial Nova"/>
            </a:endParaRPr>
          </a:p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podłogi</a:t>
            </a:r>
            <a:r>
              <a:rPr lang="en-US" dirty="0">
                <a:latin typeface="Arial Nova"/>
              </a:rPr>
              <a:t>= 20m</a:t>
            </a:r>
            <a:r>
              <a:rPr lang="en-US" i="1" baseline="30000" dirty="0">
                <a:latin typeface="Arial Nova"/>
              </a:rPr>
              <a:t>2</a:t>
            </a:r>
          </a:p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ścian</a:t>
            </a:r>
            <a:r>
              <a:rPr lang="en-US" dirty="0">
                <a:latin typeface="Arial Nova"/>
              </a:rPr>
              <a:t>= 45m</a:t>
            </a:r>
            <a:r>
              <a:rPr lang="en-US" i="1" baseline="30000" dirty="0">
                <a:latin typeface="Arial Nov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38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EC46-B9F0-4BD3-8C8C-856C4C25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Wymiary</a:t>
            </a:r>
            <a:r>
              <a:rPr lang="en-US" dirty="0"/>
              <a:t> </a:t>
            </a:r>
            <a:r>
              <a:rPr lang="en-US" dirty="0" err="1"/>
              <a:t>korytarza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DCFC-3AF8-4FC7-B6BC-B4A411817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sufitu</a:t>
            </a:r>
            <a:r>
              <a:rPr lang="en-US" dirty="0">
                <a:latin typeface="Arial Nova"/>
              </a:rPr>
              <a:t>= 14,525m</a:t>
            </a:r>
            <a:r>
              <a:rPr lang="en-US" i="1" baseline="30000" dirty="0">
                <a:latin typeface="Arial Nova"/>
              </a:rPr>
              <a:t>2</a:t>
            </a:r>
            <a:endParaRPr lang="en-US" dirty="0">
              <a:latin typeface="Arial Nova"/>
            </a:endParaRPr>
          </a:p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podłogi</a:t>
            </a:r>
            <a:r>
              <a:rPr lang="en-US" dirty="0">
                <a:latin typeface="Arial Nova"/>
              </a:rPr>
              <a:t>= 14,525m</a:t>
            </a:r>
            <a:r>
              <a:rPr lang="en-US" i="1" baseline="30000" dirty="0">
                <a:latin typeface="Arial Nova"/>
              </a:rPr>
              <a:t>2</a:t>
            </a:r>
          </a:p>
          <a:p>
            <a:pPr marL="0" indent="0">
              <a:buNone/>
            </a:pPr>
            <a:r>
              <a:rPr lang="en-US" dirty="0">
                <a:latin typeface="Arial Nova"/>
              </a:rPr>
              <a:t>Pole </a:t>
            </a:r>
            <a:r>
              <a:rPr lang="en-US" dirty="0" err="1">
                <a:latin typeface="Arial Nova"/>
              </a:rPr>
              <a:t>ścian</a:t>
            </a:r>
            <a:r>
              <a:rPr lang="en-US" dirty="0">
                <a:latin typeface="Arial Nova"/>
              </a:rPr>
              <a:t>= 39,5m</a:t>
            </a:r>
            <a:r>
              <a:rPr lang="en-US" i="1" baseline="30000" dirty="0">
                <a:latin typeface="Arial Nov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46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D83E-74F3-4849-811B-8F9C7283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Meble do </a:t>
            </a:r>
            <a:r>
              <a:rPr lang="en-US" dirty="0" err="1"/>
              <a:t>sypialni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C00C5-95CB-45EE-9747-957B5D02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Arial Nova"/>
              </a:rPr>
              <a:t>Białe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łóżko</a:t>
            </a:r>
            <a:r>
              <a:rPr lang="en-US" dirty="0">
                <a:latin typeface="Arial Nova"/>
              </a:rPr>
              <a:t> 140x200cm 1099zł</a:t>
            </a:r>
          </a:p>
          <a:p>
            <a:pPr marL="0" indent="0">
              <a:buNone/>
            </a:pPr>
            <a:r>
              <a:rPr lang="en-US" dirty="0" err="1">
                <a:latin typeface="Arial Nova"/>
              </a:rPr>
              <a:t>Biała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szafa</a:t>
            </a:r>
            <a:r>
              <a:rPr lang="en-US" dirty="0">
                <a:latin typeface="Arial Nova"/>
              </a:rPr>
              <a:t> z </a:t>
            </a:r>
            <a:r>
              <a:rPr lang="en-US" dirty="0" err="1">
                <a:latin typeface="Arial Nova"/>
              </a:rPr>
              <a:t>przesówanymi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drzwiami</a:t>
            </a:r>
            <a:r>
              <a:rPr lang="en-US" dirty="0">
                <a:latin typeface="Arial Nova"/>
              </a:rPr>
              <a:t> 120x197cm 999zł</a:t>
            </a:r>
          </a:p>
          <a:p>
            <a:pPr marL="0" indent="0">
              <a:buNone/>
            </a:pPr>
            <a:r>
              <a:rPr lang="en-US" dirty="0" err="1">
                <a:latin typeface="Arial Nova"/>
              </a:rPr>
              <a:t>Biała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komoda</a:t>
            </a:r>
            <a:r>
              <a:rPr lang="en-US" dirty="0">
                <a:latin typeface="Arial Nova"/>
              </a:rPr>
              <a:t> z </a:t>
            </a:r>
            <a:r>
              <a:rPr lang="en-US" dirty="0" err="1">
                <a:latin typeface="Arial Nova"/>
              </a:rPr>
              <a:t>dwoma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szufladami</a:t>
            </a:r>
            <a:r>
              <a:rPr lang="en-US" dirty="0">
                <a:latin typeface="Arial Nova"/>
              </a:rPr>
              <a:t> 40x55cm 129zł</a:t>
            </a:r>
          </a:p>
          <a:p>
            <a:pPr marL="0" indent="0">
              <a:buNone/>
            </a:pPr>
            <a:r>
              <a:rPr lang="en-US" dirty="0" err="1">
                <a:latin typeface="Arial Nova"/>
              </a:rPr>
              <a:t>Biała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toaletka</a:t>
            </a:r>
            <a:r>
              <a:rPr lang="en-US" dirty="0">
                <a:latin typeface="Arial Nova"/>
              </a:rPr>
              <a:t> 100x48cm 499zł</a:t>
            </a:r>
          </a:p>
          <a:p>
            <a:pPr marL="0" indent="0">
              <a:buNone/>
            </a:pPr>
            <a:r>
              <a:rPr lang="en-US" dirty="0" err="1">
                <a:latin typeface="Arial Nova"/>
              </a:rPr>
              <a:t>Jasno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beżowy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fotel</a:t>
            </a:r>
            <a:r>
              <a:rPr lang="en-US" dirty="0">
                <a:latin typeface="Arial Nova"/>
              </a:rPr>
              <a:t> 101x96x82cm 699zł</a:t>
            </a:r>
          </a:p>
        </p:txBody>
      </p:sp>
    </p:spTree>
    <p:extLst>
      <p:ext uri="{BB962C8B-B14F-4D97-AF65-F5344CB8AC3E}">
        <p14:creationId xmlns:p14="http://schemas.microsoft.com/office/powerpoint/2010/main" val="211465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52AB-DFE8-4249-A678-36CA1897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Farby do </a:t>
            </a:r>
            <a:r>
              <a:rPr lang="en-US" dirty="0" err="1"/>
              <a:t>sypialni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20D7-14F9-4783-9C34-E2FB7D0CF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Nova"/>
              </a:rPr>
              <a:t>2 </a:t>
            </a:r>
            <a:r>
              <a:rPr lang="en-US" dirty="0" err="1">
                <a:latin typeface="Arial Nova"/>
              </a:rPr>
              <a:t>puszki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szarej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farby</a:t>
            </a:r>
            <a:r>
              <a:rPr lang="en-US" dirty="0">
                <a:latin typeface="Arial Nova"/>
              </a:rPr>
              <a:t> </a:t>
            </a:r>
            <a:r>
              <a:rPr lang="en-US" dirty="0" err="1">
                <a:latin typeface="Arial Nova"/>
              </a:rPr>
              <a:t>dekoral</a:t>
            </a:r>
            <a:r>
              <a:rPr lang="en-US" dirty="0">
                <a:latin typeface="Arial Nova"/>
              </a:rPr>
              <a:t> 83,8zł</a:t>
            </a:r>
          </a:p>
          <a:p>
            <a:pPr marL="0" indent="0">
              <a:buNone/>
            </a:pPr>
            <a:r>
              <a:rPr lang="en-US" dirty="0">
                <a:latin typeface="Arial Nova"/>
              </a:rPr>
              <a:t>1 </a:t>
            </a:r>
            <a:r>
              <a:rPr lang="en-US" err="1">
                <a:latin typeface="Arial Nova"/>
              </a:rPr>
              <a:t>puszka</a:t>
            </a:r>
            <a:r>
              <a:rPr lang="en-US" dirty="0">
                <a:latin typeface="Arial Nova"/>
              </a:rPr>
              <a:t> </a:t>
            </a:r>
            <a:r>
              <a:rPr lang="en-US" err="1">
                <a:latin typeface="Arial Nova"/>
              </a:rPr>
              <a:t>śnieżnobiałej</a:t>
            </a:r>
            <a:r>
              <a:rPr lang="en-US" dirty="0">
                <a:latin typeface="Arial Nova"/>
              </a:rPr>
              <a:t> </a:t>
            </a:r>
            <a:r>
              <a:rPr lang="en-US" err="1">
                <a:latin typeface="Arial Nova"/>
              </a:rPr>
              <a:t>farby</a:t>
            </a:r>
            <a:r>
              <a:rPr lang="en-US" dirty="0">
                <a:latin typeface="Arial Nova"/>
              </a:rPr>
              <a:t> </a:t>
            </a:r>
            <a:r>
              <a:rPr lang="en-US" err="1">
                <a:latin typeface="Arial Nova"/>
              </a:rPr>
              <a:t>dekoral</a:t>
            </a:r>
            <a:r>
              <a:rPr lang="en-US" dirty="0">
                <a:latin typeface="Arial Nova"/>
              </a:rPr>
              <a:t> 33,9zł</a:t>
            </a:r>
          </a:p>
        </p:txBody>
      </p:sp>
    </p:spTree>
    <p:extLst>
      <p:ext uri="{BB962C8B-B14F-4D97-AF65-F5344CB8AC3E}">
        <p14:creationId xmlns:p14="http://schemas.microsoft.com/office/powerpoint/2010/main" val="354508184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ShapesVTI</vt:lpstr>
      <vt:lpstr>Remont mieszkania</vt:lpstr>
      <vt:lpstr>Prezentacja programu PowerPoint</vt:lpstr>
      <vt:lpstr>Wymiary sypialni:</vt:lpstr>
      <vt:lpstr>Wymiary salonu:</vt:lpstr>
      <vt:lpstr>Wymiary kuchni:</vt:lpstr>
      <vt:lpstr>Wymiarami łazienki:</vt:lpstr>
      <vt:lpstr>Wymiary korytarza:</vt:lpstr>
      <vt:lpstr>Meble do sypialni:</vt:lpstr>
      <vt:lpstr>Farby do sypialni:</vt:lpstr>
      <vt:lpstr>Meble do salonu:</vt:lpstr>
      <vt:lpstr>Farby do salonu:</vt:lpstr>
      <vt:lpstr>Meble do kuchni:</vt:lpstr>
      <vt:lpstr>Farba I kafelki do kuchni:</vt:lpstr>
      <vt:lpstr>Rzeczy do łazienki:</vt:lpstr>
      <vt:lpstr>Kafelki I farby do łazienki:</vt:lpstr>
      <vt:lpstr>Meble do korytarzu:</vt:lpstr>
      <vt:lpstr>Farby do korytarzu:</vt:lpstr>
      <vt:lpstr>Panele podłogowe: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681</cp:revision>
  <dcterms:created xsi:type="dcterms:W3CDTF">2020-05-31T09:47:09Z</dcterms:created>
  <dcterms:modified xsi:type="dcterms:W3CDTF">2020-06-16T11:05:14Z</dcterms:modified>
</cp:coreProperties>
</file>